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13320"/>
            <a:ext cx="4088454" cy="6060360"/>
          </a:xfrm>
          <a:custGeom>
            <a:avLst/>
            <a:gdLst/>
            <a:ahLst/>
            <a:cxnLst/>
            <a:rect r="r" b="b" t="t" l="l"/>
            <a:pathLst>
              <a:path h="6060360" w="4088454">
                <a:moveTo>
                  <a:pt x="0" y="0"/>
                </a:moveTo>
                <a:lnTo>
                  <a:pt x="4088454" y="0"/>
                </a:lnTo>
                <a:lnTo>
                  <a:pt x="4088454" y="6060360"/>
                </a:lnTo>
                <a:lnTo>
                  <a:pt x="0" y="6060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257" t="-9632" r="-102429" b="-92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9881" y="9172575"/>
            <a:ext cx="2586092" cy="5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Poppins"/>
              </a:rPr>
              <a:t>Enzo Martins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47718"/>
            <a:ext cx="18756104" cy="10546032"/>
          </a:xfrm>
          <a:custGeom>
            <a:avLst/>
            <a:gdLst/>
            <a:ahLst/>
            <a:cxnLst/>
            <a:rect r="r" b="b" t="t" l="l"/>
            <a:pathLst>
              <a:path h="10546032" w="18756104">
                <a:moveTo>
                  <a:pt x="0" y="0"/>
                </a:moveTo>
                <a:lnTo>
                  <a:pt x="18756104" y="0"/>
                </a:lnTo>
                <a:lnTo>
                  <a:pt x="18756104" y="10546032"/>
                </a:lnTo>
                <a:lnTo>
                  <a:pt x="0" y="1054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2667" y="2725208"/>
            <a:ext cx="2732053" cy="2568130"/>
          </a:xfrm>
          <a:custGeom>
            <a:avLst/>
            <a:gdLst/>
            <a:ahLst/>
            <a:cxnLst/>
            <a:rect r="r" b="b" t="t" l="l"/>
            <a:pathLst>
              <a:path h="2568130" w="2732053">
                <a:moveTo>
                  <a:pt x="0" y="0"/>
                </a:moveTo>
                <a:lnTo>
                  <a:pt x="2732052" y="0"/>
                </a:lnTo>
                <a:lnTo>
                  <a:pt x="2732052" y="2568129"/>
                </a:lnTo>
                <a:lnTo>
                  <a:pt x="0" y="2568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43536" y="5893412"/>
            <a:ext cx="2961183" cy="2961183"/>
          </a:xfrm>
          <a:custGeom>
            <a:avLst/>
            <a:gdLst/>
            <a:ahLst/>
            <a:cxnLst/>
            <a:rect r="r" b="b" t="t" l="l"/>
            <a:pathLst>
              <a:path h="2961183" w="2961183">
                <a:moveTo>
                  <a:pt x="0" y="0"/>
                </a:moveTo>
                <a:lnTo>
                  <a:pt x="2961183" y="0"/>
                </a:lnTo>
                <a:lnTo>
                  <a:pt x="2961183" y="2961183"/>
                </a:lnTo>
                <a:lnTo>
                  <a:pt x="0" y="296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85825"/>
            <a:ext cx="8881694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FFFFF"/>
                </a:solidFill>
                <a:latin typeface="Anton"/>
              </a:rPr>
              <a:t>Obrigado pela Atenção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5886" y="885825"/>
            <a:ext cx="3436441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Anton"/>
              </a:rPr>
              <a:t>Contexto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5350" y="2987415"/>
            <a:ext cx="8382000" cy="594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Poppins"/>
              </a:rPr>
              <a:t>The Last of Us se passa em um mundo pós-apocalíptico devastado por um fungo parasitário que transforma os infectados em criaturas perigosas. </a:t>
            </a:r>
          </a:p>
          <a:p>
            <a:pPr algn="just">
              <a:lnSpc>
                <a:spcPts val="3384"/>
              </a:lnSpc>
            </a:pPr>
          </a:p>
          <a:p>
            <a:pPr algn="just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Poppins"/>
              </a:rPr>
              <a:t>Joel, um homem marcado por tragédias pessoais, é encarregado de escoltar Ellie, uma adolescente imune. </a:t>
            </a:r>
          </a:p>
          <a:p>
            <a:pPr algn="just">
              <a:lnSpc>
                <a:spcPts val="3384"/>
              </a:lnSpc>
            </a:pPr>
          </a:p>
          <a:p>
            <a:pPr algn="just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Poppins"/>
              </a:rPr>
              <a:t>Juntos, enfrentam desafios dos infectados e de outros sobreviventes humanos em paisagens perigosas. </a:t>
            </a:r>
          </a:p>
          <a:p>
            <a:pPr algn="just">
              <a:lnSpc>
                <a:spcPts val="3384"/>
              </a:lnSpc>
            </a:pPr>
          </a:p>
          <a:p>
            <a:pPr algn="just">
              <a:lnSpc>
                <a:spcPts val="3384"/>
              </a:lnSpc>
            </a:pPr>
            <a:r>
              <a:rPr lang="en-US" sz="2417">
                <a:solidFill>
                  <a:srgbClr val="FFFFFF"/>
                </a:solidFill>
                <a:latin typeface="Poppins"/>
              </a:rPr>
              <a:t>O jogo destaca-se pela narrativa emocional, personagens bem desenvolvidos e um mundo detalhado.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2589" y="0"/>
            <a:ext cx="18634101" cy="10481682"/>
          </a:xfrm>
          <a:custGeom>
            <a:avLst/>
            <a:gdLst/>
            <a:ahLst/>
            <a:cxnLst/>
            <a:rect r="r" b="b" t="t" l="l"/>
            <a:pathLst>
              <a:path h="10481682" w="18634101">
                <a:moveTo>
                  <a:pt x="0" y="0"/>
                </a:moveTo>
                <a:lnTo>
                  <a:pt x="18634101" y="0"/>
                </a:lnTo>
                <a:lnTo>
                  <a:pt x="18634101" y="10481682"/>
                </a:lnTo>
                <a:lnTo>
                  <a:pt x="0" y="1048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8743" y="885825"/>
            <a:ext cx="10480557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FFFFF"/>
                </a:solidFill>
                <a:latin typeface="Anton"/>
              </a:rPr>
              <a:t>Motivo da Escolha do Tema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89777" y="3123016"/>
            <a:ext cx="5543470" cy="391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Lealdade;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Determinação;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Esperança;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Reflexão 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 Introspecção.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" t="0" r="-58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224183" y="3495203"/>
            <a:ext cx="4129384" cy="4264828"/>
            <a:chOff x="0" y="0"/>
            <a:chExt cx="6350000" cy="65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679" t="0" r="-167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3124" y="885825"/>
            <a:ext cx="4188970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Anton"/>
              </a:rPr>
              <a:t> ODS da ONU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081149" y="3495203"/>
            <a:ext cx="4129384" cy="4264828"/>
            <a:chOff x="0" y="0"/>
            <a:chExt cx="6350000" cy="6558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t="0" r="-167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934433" y="3495203"/>
            <a:ext cx="4129384" cy="4264828"/>
            <a:chOff x="0" y="0"/>
            <a:chExt cx="6350000" cy="6558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1679" t="0" r="-167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0147" y="1727835"/>
            <a:ext cx="15694406" cy="7742350"/>
          </a:xfrm>
          <a:custGeom>
            <a:avLst/>
            <a:gdLst/>
            <a:ahLst/>
            <a:cxnLst/>
            <a:rect r="r" b="b" t="t" l="l"/>
            <a:pathLst>
              <a:path h="7742350" w="15694406">
                <a:moveTo>
                  <a:pt x="0" y="0"/>
                </a:moveTo>
                <a:lnTo>
                  <a:pt x="15694406" y="0"/>
                </a:lnTo>
                <a:lnTo>
                  <a:pt x="15694406" y="7742350"/>
                </a:lnTo>
                <a:lnTo>
                  <a:pt x="0" y="7742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666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39090"/>
            <a:ext cx="2499944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FFFFF"/>
                </a:solidFill>
                <a:latin typeface="Anton"/>
              </a:rPr>
              <a:t>Trello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5692" y="0"/>
            <a:ext cx="9959344" cy="10287000"/>
          </a:xfrm>
          <a:custGeom>
            <a:avLst/>
            <a:gdLst/>
            <a:ahLst/>
            <a:cxnLst/>
            <a:rect r="r" b="b" t="t" l="l"/>
            <a:pathLst>
              <a:path h="10287000" w="9959344">
                <a:moveTo>
                  <a:pt x="0" y="0"/>
                </a:moveTo>
                <a:lnTo>
                  <a:pt x="9959344" y="0"/>
                </a:lnTo>
                <a:lnTo>
                  <a:pt x="99593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525" t="0" r="-391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32444" y="2624747"/>
            <a:ext cx="3484416" cy="7051607"/>
            <a:chOff x="0" y="0"/>
            <a:chExt cx="4645889" cy="9402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81736" y="0"/>
              <a:ext cx="2082416" cy="2379903"/>
            </a:xfrm>
            <a:custGeom>
              <a:avLst/>
              <a:gdLst/>
              <a:ahLst/>
              <a:cxnLst/>
              <a:rect r="r" b="b" t="t" l="l"/>
              <a:pathLst>
                <a:path h="2379903" w="2082416">
                  <a:moveTo>
                    <a:pt x="0" y="0"/>
                  </a:moveTo>
                  <a:lnTo>
                    <a:pt x="2082416" y="0"/>
                  </a:lnTo>
                  <a:lnTo>
                    <a:pt x="2082416" y="2379903"/>
                  </a:lnTo>
                  <a:lnTo>
                    <a:pt x="0" y="2379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1736" y="2638021"/>
              <a:ext cx="2082416" cy="2326721"/>
            </a:xfrm>
            <a:custGeom>
              <a:avLst/>
              <a:gdLst/>
              <a:ahLst/>
              <a:cxnLst/>
              <a:rect r="r" b="b" t="t" l="l"/>
              <a:pathLst>
                <a:path h="2326721" w="2082416">
                  <a:moveTo>
                    <a:pt x="0" y="0"/>
                  </a:moveTo>
                  <a:lnTo>
                    <a:pt x="2082416" y="0"/>
                  </a:lnTo>
                  <a:lnTo>
                    <a:pt x="2082416" y="2326721"/>
                  </a:lnTo>
                  <a:lnTo>
                    <a:pt x="0" y="232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26358" y="5218742"/>
              <a:ext cx="1993172" cy="1993172"/>
            </a:xfrm>
            <a:custGeom>
              <a:avLst/>
              <a:gdLst/>
              <a:ahLst/>
              <a:cxnLst/>
              <a:rect r="r" b="b" t="t" l="l"/>
              <a:pathLst>
                <a:path h="1993172" w="1993172">
                  <a:moveTo>
                    <a:pt x="0" y="0"/>
                  </a:moveTo>
                  <a:lnTo>
                    <a:pt x="1993172" y="0"/>
                  </a:lnTo>
                  <a:lnTo>
                    <a:pt x="1993172" y="1993173"/>
                  </a:lnTo>
                  <a:lnTo>
                    <a:pt x="0" y="1993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7567016"/>
              <a:ext cx="4645889" cy="1835126"/>
            </a:xfrm>
            <a:custGeom>
              <a:avLst/>
              <a:gdLst/>
              <a:ahLst/>
              <a:cxnLst/>
              <a:rect r="r" b="b" t="t" l="l"/>
              <a:pathLst>
                <a:path h="1835126" w="4645889">
                  <a:moveTo>
                    <a:pt x="0" y="0"/>
                  </a:moveTo>
                  <a:lnTo>
                    <a:pt x="4645889" y="0"/>
                  </a:lnTo>
                  <a:lnTo>
                    <a:pt x="4645889" y="1835126"/>
                  </a:lnTo>
                  <a:lnTo>
                    <a:pt x="0" y="1835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406124" y="683236"/>
            <a:ext cx="2937055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Anton"/>
              </a:rPr>
              <a:t>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0644" y="135059"/>
            <a:ext cx="7697356" cy="10287000"/>
          </a:xfrm>
          <a:custGeom>
            <a:avLst/>
            <a:gdLst/>
            <a:ahLst/>
            <a:cxnLst/>
            <a:rect r="r" b="b" t="t" l="l"/>
            <a:pathLst>
              <a:path h="10287000" w="7697356">
                <a:moveTo>
                  <a:pt x="0" y="0"/>
                </a:moveTo>
                <a:lnTo>
                  <a:pt x="7697356" y="0"/>
                </a:lnTo>
                <a:lnTo>
                  <a:pt x="76973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91" t="0" r="-710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5877" y="559597"/>
            <a:ext cx="8954766" cy="9862462"/>
          </a:xfrm>
          <a:custGeom>
            <a:avLst/>
            <a:gdLst/>
            <a:ahLst/>
            <a:cxnLst/>
            <a:rect r="r" b="b" t="t" l="l"/>
            <a:pathLst>
              <a:path h="9862462" w="8954766">
                <a:moveTo>
                  <a:pt x="0" y="0"/>
                </a:moveTo>
                <a:lnTo>
                  <a:pt x="8954767" y="0"/>
                </a:lnTo>
                <a:lnTo>
                  <a:pt x="8954767" y="9862462"/>
                </a:lnTo>
                <a:lnTo>
                  <a:pt x="0" y="986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5877" y="8517873"/>
            <a:ext cx="2818236" cy="1480855"/>
          </a:xfrm>
          <a:custGeom>
            <a:avLst/>
            <a:gdLst/>
            <a:ahLst/>
            <a:cxnLst/>
            <a:rect r="r" b="b" t="t" l="l"/>
            <a:pathLst>
              <a:path h="1480855" w="2818236">
                <a:moveTo>
                  <a:pt x="0" y="0"/>
                </a:moveTo>
                <a:lnTo>
                  <a:pt x="2818236" y="0"/>
                </a:lnTo>
                <a:lnTo>
                  <a:pt x="2818236" y="1480854"/>
                </a:lnTo>
                <a:lnTo>
                  <a:pt x="0" y="148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6269" y="744308"/>
            <a:ext cx="4504799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1"/>
                </a:solidFill>
                <a:latin typeface="Anton"/>
              </a:rPr>
              <a:t>Modelagem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789126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FFFFF"/>
                </a:solidFill>
                <a:latin typeface="Anton"/>
              </a:rPr>
              <a:t>Maiores Dificuldades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250" y="2939184"/>
            <a:ext cx="9658270" cy="157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Consciliação de Tempo;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Conexão da API Web-data-viz.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13276"/>
            <a:ext cx="7530257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FFFFFF"/>
                </a:solidFill>
                <a:latin typeface="Anton"/>
              </a:rPr>
              <a:t>Maiores Superações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6250" y="7368771"/>
            <a:ext cx="10572670" cy="157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Terminar o Projeto por Completo;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O aprendizado que obtive.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6405607" cy="123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FFFFFF"/>
                </a:solidFill>
                <a:latin typeface="Anton"/>
              </a:rPr>
              <a:t>Agradecimentos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6250" y="2939184"/>
            <a:ext cx="7315120" cy="313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Faculdade SPTECH;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Familiares;</a:t>
            </a:r>
          </a:p>
          <a:p>
            <a:pPr marL="951429" indent="-475715" lvl="1">
              <a:lnSpc>
                <a:spcPts val="6169"/>
              </a:lnSpc>
              <a:buFont typeface="Arial"/>
              <a:buChar char="•"/>
            </a:pPr>
            <a:r>
              <a:rPr lang="en-US" sz="4406">
                <a:solidFill>
                  <a:srgbClr val="FFFFFF"/>
                </a:solidFill>
                <a:latin typeface="Poppins"/>
              </a:rPr>
              <a:t>Amigos e Professores/Monitores.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DAF1P2souHU</dc:identifier>
  <dcterms:modified xsi:type="dcterms:W3CDTF">2011-08-01T06:04:30Z</dcterms:modified>
  <cp:revision>1</cp:revision>
  <dc:title>THE LAST OF US</dc:title>
</cp:coreProperties>
</file>